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1" autoAdjust="0"/>
    <p:restoredTop sz="94660"/>
  </p:normalViewPr>
  <p:slideViewPr>
    <p:cSldViewPr snapToGrid="0">
      <p:cViewPr>
        <p:scale>
          <a:sx n="66" d="100"/>
          <a:sy n="66" d="100"/>
        </p:scale>
        <p:origin x="690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4CECC6-9A03-4EC9-805B-843BAACDBE4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D3AC6EF-38E4-4C84-A69C-BA5ABF095A35}">
      <dgm:prSet/>
      <dgm:spPr/>
      <dgm:t>
        <a:bodyPr/>
        <a:lstStyle/>
        <a:p>
          <a:r>
            <a:rPr lang="en-US"/>
            <a:t>Turning</a:t>
          </a:r>
        </a:p>
      </dgm:t>
    </dgm:pt>
    <dgm:pt modelId="{95C10523-C321-4C1E-86EA-18A55C38170B}" type="parTrans" cxnId="{B2ACF1E1-4A89-4F01-8582-4704942BCB7A}">
      <dgm:prSet/>
      <dgm:spPr/>
      <dgm:t>
        <a:bodyPr/>
        <a:lstStyle/>
        <a:p>
          <a:endParaRPr lang="en-US"/>
        </a:p>
      </dgm:t>
    </dgm:pt>
    <dgm:pt modelId="{371969E3-A99E-4B51-9CEA-EFC698183E77}" type="sibTrans" cxnId="{B2ACF1E1-4A89-4F01-8582-4704942BCB7A}">
      <dgm:prSet/>
      <dgm:spPr/>
      <dgm:t>
        <a:bodyPr/>
        <a:lstStyle/>
        <a:p>
          <a:endParaRPr lang="en-US"/>
        </a:p>
      </dgm:t>
    </dgm:pt>
    <dgm:pt modelId="{445C397F-DDB5-4DFD-89F8-64FED6D36431}">
      <dgm:prSet/>
      <dgm:spPr/>
      <dgm:t>
        <a:bodyPr/>
        <a:lstStyle/>
        <a:p>
          <a:r>
            <a:rPr lang="en-US" dirty="0"/>
            <a:t>to remove material from the outside diameter of a workpiece to obtain a finished surface. </a:t>
          </a:r>
        </a:p>
      </dgm:t>
    </dgm:pt>
    <dgm:pt modelId="{128942C3-9DD5-44B6-9B76-6A8C2B350BED}" type="parTrans" cxnId="{76BE503E-197B-458A-8D58-344AC4627614}">
      <dgm:prSet/>
      <dgm:spPr/>
      <dgm:t>
        <a:bodyPr/>
        <a:lstStyle/>
        <a:p>
          <a:endParaRPr lang="en-US"/>
        </a:p>
      </dgm:t>
    </dgm:pt>
    <dgm:pt modelId="{F1D3D0F9-7A58-47B0-B6CF-79991167FE21}" type="sibTrans" cxnId="{76BE503E-197B-458A-8D58-344AC4627614}">
      <dgm:prSet/>
      <dgm:spPr/>
      <dgm:t>
        <a:bodyPr/>
        <a:lstStyle/>
        <a:p>
          <a:endParaRPr lang="en-US"/>
        </a:p>
      </dgm:t>
    </dgm:pt>
    <dgm:pt modelId="{0496820E-BF62-4E19-9945-5CBDE57E9D18}">
      <dgm:prSet/>
      <dgm:spPr/>
      <dgm:t>
        <a:bodyPr/>
        <a:lstStyle/>
        <a:p>
          <a:r>
            <a:rPr lang="en-US"/>
            <a:t>Facing</a:t>
          </a:r>
        </a:p>
      </dgm:t>
    </dgm:pt>
    <dgm:pt modelId="{A1F41379-FC8B-4086-85BA-285F7E94FF5E}" type="parTrans" cxnId="{00F0C0C0-DDC6-4F47-941F-CA6EC3E47BA1}">
      <dgm:prSet/>
      <dgm:spPr/>
      <dgm:t>
        <a:bodyPr/>
        <a:lstStyle/>
        <a:p>
          <a:endParaRPr lang="en-US"/>
        </a:p>
      </dgm:t>
    </dgm:pt>
    <dgm:pt modelId="{182155BF-59DF-4B01-BE91-1C385252F5F7}" type="sibTrans" cxnId="{00F0C0C0-DDC6-4F47-941F-CA6EC3E47BA1}">
      <dgm:prSet/>
      <dgm:spPr/>
      <dgm:t>
        <a:bodyPr/>
        <a:lstStyle/>
        <a:p>
          <a:endParaRPr lang="en-US"/>
        </a:p>
      </dgm:t>
    </dgm:pt>
    <dgm:pt modelId="{EE9DDB8E-4167-4482-BF72-84EA833276B9}">
      <dgm:prSet/>
      <dgm:spPr/>
      <dgm:t>
        <a:bodyPr/>
        <a:lstStyle/>
        <a:p>
          <a:r>
            <a:rPr lang="en-US" dirty="0"/>
            <a:t> to produce a flat surface at the end of the workpiece or for making face grooves. </a:t>
          </a:r>
        </a:p>
      </dgm:t>
    </dgm:pt>
    <dgm:pt modelId="{12C57BC1-151F-4119-9CE3-81DB2E02C471}" type="parTrans" cxnId="{C3B83E2F-AED1-413E-8949-01406769B338}">
      <dgm:prSet/>
      <dgm:spPr/>
      <dgm:t>
        <a:bodyPr/>
        <a:lstStyle/>
        <a:p>
          <a:endParaRPr lang="en-US"/>
        </a:p>
      </dgm:t>
    </dgm:pt>
    <dgm:pt modelId="{ADADC839-BC75-45D1-8361-9A132BFCBDEA}" type="sibTrans" cxnId="{C3B83E2F-AED1-413E-8949-01406769B338}">
      <dgm:prSet/>
      <dgm:spPr/>
      <dgm:t>
        <a:bodyPr/>
        <a:lstStyle/>
        <a:p>
          <a:endParaRPr lang="en-US"/>
        </a:p>
      </dgm:t>
    </dgm:pt>
    <dgm:pt modelId="{768DB6DB-00AB-4F29-9425-3E8F0A5CCF6F}">
      <dgm:prSet/>
      <dgm:spPr/>
      <dgm:t>
        <a:bodyPr/>
        <a:lstStyle/>
        <a:p>
          <a:r>
            <a:rPr lang="en-US"/>
            <a:t>Boring</a:t>
          </a:r>
        </a:p>
      </dgm:t>
    </dgm:pt>
    <dgm:pt modelId="{963B63DE-BAB1-44A6-A51D-20AC88E5FD1B}" type="parTrans" cxnId="{5CFC9C0B-EBCC-4FD5-A59C-7017D2F68874}">
      <dgm:prSet/>
      <dgm:spPr/>
      <dgm:t>
        <a:bodyPr/>
        <a:lstStyle/>
        <a:p>
          <a:endParaRPr lang="en-US"/>
        </a:p>
      </dgm:t>
    </dgm:pt>
    <dgm:pt modelId="{84C5F821-70BB-4021-B7B6-6BF7AF02AAEE}" type="sibTrans" cxnId="{5CFC9C0B-EBCC-4FD5-A59C-7017D2F68874}">
      <dgm:prSet/>
      <dgm:spPr/>
      <dgm:t>
        <a:bodyPr/>
        <a:lstStyle/>
        <a:p>
          <a:endParaRPr lang="en-US"/>
        </a:p>
      </dgm:t>
    </dgm:pt>
    <dgm:pt modelId="{A9918EBA-489C-4C60-BE2B-6E9387D65DF0}">
      <dgm:prSet/>
      <dgm:spPr/>
      <dgm:t>
        <a:bodyPr/>
        <a:lstStyle/>
        <a:p>
          <a:r>
            <a:rPr lang="en-US" dirty="0"/>
            <a:t> to enlarge a hole or cylindrical cavity made by a previous process or to produce circular internal grooves.</a:t>
          </a:r>
        </a:p>
      </dgm:t>
    </dgm:pt>
    <dgm:pt modelId="{3F4AFC59-DA96-4BCC-BF12-3082A2463D00}" type="parTrans" cxnId="{4DDF0A40-AF32-4C32-99BD-BD68E53861F7}">
      <dgm:prSet/>
      <dgm:spPr/>
      <dgm:t>
        <a:bodyPr/>
        <a:lstStyle/>
        <a:p>
          <a:endParaRPr lang="en-US"/>
        </a:p>
      </dgm:t>
    </dgm:pt>
    <dgm:pt modelId="{321C71D7-5A84-4FEC-91C4-9819F7A4D42D}" type="sibTrans" cxnId="{4DDF0A40-AF32-4C32-99BD-BD68E53861F7}">
      <dgm:prSet/>
      <dgm:spPr/>
      <dgm:t>
        <a:bodyPr/>
        <a:lstStyle/>
        <a:p>
          <a:endParaRPr lang="en-US"/>
        </a:p>
      </dgm:t>
    </dgm:pt>
    <dgm:pt modelId="{BC5C6F19-1A54-4DC9-A374-C83ACF91A497}">
      <dgm:prSet/>
      <dgm:spPr/>
      <dgm:t>
        <a:bodyPr/>
        <a:lstStyle/>
        <a:p>
          <a:r>
            <a:rPr lang="en-US"/>
            <a:t>Drilling</a:t>
          </a:r>
        </a:p>
      </dgm:t>
    </dgm:pt>
    <dgm:pt modelId="{3E3C6E06-1F21-4BC0-9B49-234EC7D60907}" type="parTrans" cxnId="{635DC1ED-A970-420B-92E6-254CF606F564}">
      <dgm:prSet/>
      <dgm:spPr/>
      <dgm:t>
        <a:bodyPr/>
        <a:lstStyle/>
        <a:p>
          <a:endParaRPr lang="en-US"/>
        </a:p>
      </dgm:t>
    </dgm:pt>
    <dgm:pt modelId="{0B8C378A-7452-4716-8F78-779762EFB00F}" type="sibTrans" cxnId="{635DC1ED-A970-420B-92E6-254CF606F564}">
      <dgm:prSet/>
      <dgm:spPr/>
      <dgm:t>
        <a:bodyPr/>
        <a:lstStyle/>
        <a:p>
          <a:endParaRPr lang="en-US"/>
        </a:p>
      </dgm:t>
    </dgm:pt>
    <dgm:pt modelId="{2E0085A3-9172-42CB-944E-DA46800FC445}">
      <dgm:prSet/>
      <dgm:spPr/>
      <dgm:t>
        <a:bodyPr/>
        <a:lstStyle/>
        <a:p>
          <a:r>
            <a:rPr lang="en-US" dirty="0"/>
            <a:t> to produce a hole on the work piece.</a:t>
          </a:r>
        </a:p>
      </dgm:t>
    </dgm:pt>
    <dgm:pt modelId="{EDC6CC25-E335-429D-8F43-B54A2B2AC601}" type="parTrans" cxnId="{F57D7CD7-3B25-4B72-9584-E5EE580796E3}">
      <dgm:prSet/>
      <dgm:spPr/>
      <dgm:t>
        <a:bodyPr/>
        <a:lstStyle/>
        <a:p>
          <a:endParaRPr lang="en-US"/>
        </a:p>
      </dgm:t>
    </dgm:pt>
    <dgm:pt modelId="{AF2C568B-88B8-41E9-9CC9-074650B28658}" type="sibTrans" cxnId="{F57D7CD7-3B25-4B72-9584-E5EE580796E3}">
      <dgm:prSet/>
      <dgm:spPr/>
      <dgm:t>
        <a:bodyPr/>
        <a:lstStyle/>
        <a:p>
          <a:endParaRPr lang="en-US"/>
        </a:p>
      </dgm:t>
    </dgm:pt>
    <dgm:pt modelId="{1D229DC2-1488-466C-9A1B-0CC3A2C653BB}">
      <dgm:prSet/>
      <dgm:spPr/>
      <dgm:t>
        <a:bodyPr/>
        <a:lstStyle/>
        <a:p>
          <a:r>
            <a:rPr lang="en-US"/>
            <a:t>Reaming</a:t>
          </a:r>
        </a:p>
      </dgm:t>
    </dgm:pt>
    <dgm:pt modelId="{E855813C-8563-4D8B-95AA-8D146166DB5C}" type="parTrans" cxnId="{B9C83EDA-4864-44B1-9759-2962D171C04C}">
      <dgm:prSet/>
      <dgm:spPr/>
      <dgm:t>
        <a:bodyPr/>
        <a:lstStyle/>
        <a:p>
          <a:endParaRPr lang="en-US"/>
        </a:p>
      </dgm:t>
    </dgm:pt>
    <dgm:pt modelId="{98BA9392-2C20-4017-AD05-1F3ACF5E3268}" type="sibTrans" cxnId="{B9C83EDA-4864-44B1-9759-2962D171C04C}">
      <dgm:prSet/>
      <dgm:spPr/>
      <dgm:t>
        <a:bodyPr/>
        <a:lstStyle/>
        <a:p>
          <a:endParaRPr lang="en-US"/>
        </a:p>
      </dgm:t>
    </dgm:pt>
    <dgm:pt modelId="{3E852530-6D54-47B2-866E-DD4A25ABB0D2}">
      <dgm:prSet/>
      <dgm:spPr/>
      <dgm:t>
        <a:bodyPr/>
        <a:lstStyle/>
        <a:p>
          <a:r>
            <a:rPr lang="en-US" dirty="0"/>
            <a:t> to finishing the drilled hole. </a:t>
          </a:r>
        </a:p>
      </dgm:t>
    </dgm:pt>
    <dgm:pt modelId="{6EB2B79D-FD03-4930-A0A7-5CE19B8FE5D5}" type="parTrans" cxnId="{BC0E652B-2C44-4561-B927-4000412E8CE8}">
      <dgm:prSet/>
      <dgm:spPr/>
      <dgm:t>
        <a:bodyPr/>
        <a:lstStyle/>
        <a:p>
          <a:endParaRPr lang="en-US"/>
        </a:p>
      </dgm:t>
    </dgm:pt>
    <dgm:pt modelId="{4FC1B92E-CFA9-4325-86E4-2F9C675F6554}" type="sibTrans" cxnId="{BC0E652B-2C44-4561-B927-4000412E8CE8}">
      <dgm:prSet/>
      <dgm:spPr/>
      <dgm:t>
        <a:bodyPr/>
        <a:lstStyle/>
        <a:p>
          <a:endParaRPr lang="en-US"/>
        </a:p>
      </dgm:t>
    </dgm:pt>
    <dgm:pt modelId="{EB8CED18-4F3D-4D95-A56A-2A10D670BDE6}">
      <dgm:prSet/>
      <dgm:spPr/>
      <dgm:t>
        <a:bodyPr/>
        <a:lstStyle/>
        <a:p>
          <a:r>
            <a:rPr lang="en-US"/>
            <a:t>Threading</a:t>
          </a:r>
        </a:p>
      </dgm:t>
    </dgm:pt>
    <dgm:pt modelId="{9EED08E8-B9F7-454E-AA7C-113C130E69DC}" type="parTrans" cxnId="{C75FB492-C5AD-40D6-BCD2-729655B68382}">
      <dgm:prSet/>
      <dgm:spPr/>
      <dgm:t>
        <a:bodyPr/>
        <a:lstStyle/>
        <a:p>
          <a:endParaRPr lang="en-US"/>
        </a:p>
      </dgm:t>
    </dgm:pt>
    <dgm:pt modelId="{6A8F1F70-64A5-43C2-A58C-9FDD1F51A630}" type="sibTrans" cxnId="{C75FB492-C5AD-40D6-BCD2-729655B68382}">
      <dgm:prSet/>
      <dgm:spPr/>
      <dgm:t>
        <a:bodyPr/>
        <a:lstStyle/>
        <a:p>
          <a:endParaRPr lang="en-US"/>
        </a:p>
      </dgm:t>
    </dgm:pt>
    <dgm:pt modelId="{C40A534A-AFB6-4115-B18B-31ABCF940B05}">
      <dgm:prSet/>
      <dgm:spPr/>
      <dgm:t>
        <a:bodyPr/>
        <a:lstStyle/>
        <a:p>
          <a:r>
            <a:rPr lang="en-US" dirty="0"/>
            <a:t> to produce external or internal threads on the work piece. </a:t>
          </a:r>
        </a:p>
      </dgm:t>
    </dgm:pt>
    <dgm:pt modelId="{FADAEFE7-C3F1-4DD0-A313-FF2401298CDF}" type="parTrans" cxnId="{627C425E-C67A-4CED-AD58-469B42545B63}">
      <dgm:prSet/>
      <dgm:spPr/>
      <dgm:t>
        <a:bodyPr/>
        <a:lstStyle/>
        <a:p>
          <a:endParaRPr lang="en-US"/>
        </a:p>
      </dgm:t>
    </dgm:pt>
    <dgm:pt modelId="{11D197BA-769E-43DD-B83E-2863642B12CD}" type="sibTrans" cxnId="{627C425E-C67A-4CED-AD58-469B42545B63}">
      <dgm:prSet/>
      <dgm:spPr/>
      <dgm:t>
        <a:bodyPr/>
        <a:lstStyle/>
        <a:p>
          <a:endParaRPr lang="en-US"/>
        </a:p>
      </dgm:t>
    </dgm:pt>
    <dgm:pt modelId="{9C770FEB-BA70-4789-9954-A1E66833D9A3}">
      <dgm:prSet/>
      <dgm:spPr/>
      <dgm:t>
        <a:bodyPr/>
        <a:lstStyle/>
        <a:p>
          <a:r>
            <a:rPr lang="en-US"/>
            <a:t>Knurling</a:t>
          </a:r>
        </a:p>
      </dgm:t>
    </dgm:pt>
    <dgm:pt modelId="{CC9F16A9-A8B9-49E0-83CC-A159008403C0}" type="parTrans" cxnId="{72C55A7F-AA18-413A-9A7D-6E09E7D54E2B}">
      <dgm:prSet/>
      <dgm:spPr/>
      <dgm:t>
        <a:bodyPr/>
        <a:lstStyle/>
        <a:p>
          <a:endParaRPr lang="en-US"/>
        </a:p>
      </dgm:t>
    </dgm:pt>
    <dgm:pt modelId="{24343086-3E3A-4A81-80B8-2337E2DF5DAB}" type="sibTrans" cxnId="{72C55A7F-AA18-413A-9A7D-6E09E7D54E2B}">
      <dgm:prSet/>
      <dgm:spPr/>
      <dgm:t>
        <a:bodyPr/>
        <a:lstStyle/>
        <a:p>
          <a:endParaRPr lang="en-US"/>
        </a:p>
      </dgm:t>
    </dgm:pt>
    <dgm:pt modelId="{408F57FA-FFBD-4DDC-ACF5-01558388A131}">
      <dgm:prSet/>
      <dgm:spPr/>
      <dgm:t>
        <a:bodyPr/>
        <a:lstStyle/>
        <a:p>
          <a:r>
            <a:rPr lang="en-US" dirty="0"/>
            <a:t> to produce a regularly shaped roughness on the workpiece.</a:t>
          </a:r>
        </a:p>
      </dgm:t>
    </dgm:pt>
    <dgm:pt modelId="{4E475276-A57C-4A1A-87CC-271D9B5C4668}" type="parTrans" cxnId="{6D23FE5C-79FF-404C-A753-42E4790AFD12}">
      <dgm:prSet/>
      <dgm:spPr/>
      <dgm:t>
        <a:bodyPr/>
        <a:lstStyle/>
        <a:p>
          <a:endParaRPr lang="en-US"/>
        </a:p>
      </dgm:t>
    </dgm:pt>
    <dgm:pt modelId="{8CF56B4D-63D4-49D6-A601-5A41042E5048}" type="sibTrans" cxnId="{6D23FE5C-79FF-404C-A753-42E4790AFD12}">
      <dgm:prSet/>
      <dgm:spPr/>
      <dgm:t>
        <a:bodyPr/>
        <a:lstStyle/>
        <a:p>
          <a:endParaRPr lang="en-US"/>
        </a:p>
      </dgm:t>
    </dgm:pt>
    <dgm:pt modelId="{DC1A351F-E0CD-4AE9-A01E-4B0B09802362}" type="pres">
      <dgm:prSet presAssocID="{6A4CECC6-9A03-4EC9-805B-843BAACDBE46}" presName="diagram" presStyleCnt="0">
        <dgm:presLayoutVars>
          <dgm:dir/>
          <dgm:resizeHandles val="exact"/>
        </dgm:presLayoutVars>
      </dgm:prSet>
      <dgm:spPr/>
    </dgm:pt>
    <dgm:pt modelId="{8E103131-4DE3-475E-A7BB-E152773FED12}" type="pres">
      <dgm:prSet presAssocID="{3D3AC6EF-38E4-4C84-A69C-BA5ABF095A35}" presName="node" presStyleLbl="node1" presStyleIdx="0" presStyleCnt="7">
        <dgm:presLayoutVars>
          <dgm:bulletEnabled val="1"/>
        </dgm:presLayoutVars>
      </dgm:prSet>
      <dgm:spPr/>
    </dgm:pt>
    <dgm:pt modelId="{A00B590E-5095-4134-A873-7F11515D0E99}" type="pres">
      <dgm:prSet presAssocID="{371969E3-A99E-4B51-9CEA-EFC698183E77}" presName="sibTrans" presStyleCnt="0"/>
      <dgm:spPr/>
    </dgm:pt>
    <dgm:pt modelId="{166F52C1-72EA-4235-B81C-8485F91CDD81}" type="pres">
      <dgm:prSet presAssocID="{0496820E-BF62-4E19-9945-5CBDE57E9D18}" presName="node" presStyleLbl="node1" presStyleIdx="1" presStyleCnt="7">
        <dgm:presLayoutVars>
          <dgm:bulletEnabled val="1"/>
        </dgm:presLayoutVars>
      </dgm:prSet>
      <dgm:spPr/>
    </dgm:pt>
    <dgm:pt modelId="{50EB255C-64C8-4193-A53A-E0C664F613A4}" type="pres">
      <dgm:prSet presAssocID="{182155BF-59DF-4B01-BE91-1C385252F5F7}" presName="sibTrans" presStyleCnt="0"/>
      <dgm:spPr/>
    </dgm:pt>
    <dgm:pt modelId="{69649F8B-CCA8-45B4-BC0B-8DD6C76C5A7E}" type="pres">
      <dgm:prSet presAssocID="{768DB6DB-00AB-4F29-9425-3E8F0A5CCF6F}" presName="node" presStyleLbl="node1" presStyleIdx="2" presStyleCnt="7">
        <dgm:presLayoutVars>
          <dgm:bulletEnabled val="1"/>
        </dgm:presLayoutVars>
      </dgm:prSet>
      <dgm:spPr/>
    </dgm:pt>
    <dgm:pt modelId="{3B5F81A1-3B5C-4206-B52D-338409DFFF0E}" type="pres">
      <dgm:prSet presAssocID="{84C5F821-70BB-4021-B7B6-6BF7AF02AAEE}" presName="sibTrans" presStyleCnt="0"/>
      <dgm:spPr/>
    </dgm:pt>
    <dgm:pt modelId="{1CAAB322-314F-4A37-84CB-F4DD8B24D4FD}" type="pres">
      <dgm:prSet presAssocID="{BC5C6F19-1A54-4DC9-A374-C83ACF91A497}" presName="node" presStyleLbl="node1" presStyleIdx="3" presStyleCnt="7">
        <dgm:presLayoutVars>
          <dgm:bulletEnabled val="1"/>
        </dgm:presLayoutVars>
      </dgm:prSet>
      <dgm:spPr/>
    </dgm:pt>
    <dgm:pt modelId="{163CA5D8-EEE2-491F-8851-0E95B069C32F}" type="pres">
      <dgm:prSet presAssocID="{0B8C378A-7452-4716-8F78-779762EFB00F}" presName="sibTrans" presStyleCnt="0"/>
      <dgm:spPr/>
    </dgm:pt>
    <dgm:pt modelId="{C4AC0C00-F018-4C60-AC5E-C334BA38BA78}" type="pres">
      <dgm:prSet presAssocID="{1D229DC2-1488-466C-9A1B-0CC3A2C653BB}" presName="node" presStyleLbl="node1" presStyleIdx="4" presStyleCnt="7">
        <dgm:presLayoutVars>
          <dgm:bulletEnabled val="1"/>
        </dgm:presLayoutVars>
      </dgm:prSet>
      <dgm:spPr/>
    </dgm:pt>
    <dgm:pt modelId="{2B55C89F-EA20-41BC-9F8A-00D0697DE7B2}" type="pres">
      <dgm:prSet presAssocID="{98BA9392-2C20-4017-AD05-1F3ACF5E3268}" presName="sibTrans" presStyleCnt="0"/>
      <dgm:spPr/>
    </dgm:pt>
    <dgm:pt modelId="{19F4AE96-AF79-48D0-B239-D05E5955FFC4}" type="pres">
      <dgm:prSet presAssocID="{EB8CED18-4F3D-4D95-A56A-2A10D670BDE6}" presName="node" presStyleLbl="node1" presStyleIdx="5" presStyleCnt="7">
        <dgm:presLayoutVars>
          <dgm:bulletEnabled val="1"/>
        </dgm:presLayoutVars>
      </dgm:prSet>
      <dgm:spPr/>
    </dgm:pt>
    <dgm:pt modelId="{95C9936F-E598-4B04-B71F-5A6A05E69421}" type="pres">
      <dgm:prSet presAssocID="{6A8F1F70-64A5-43C2-A58C-9FDD1F51A630}" presName="sibTrans" presStyleCnt="0"/>
      <dgm:spPr/>
    </dgm:pt>
    <dgm:pt modelId="{7BFFF071-DED1-45A3-8D51-21F559C7AA25}" type="pres">
      <dgm:prSet presAssocID="{9C770FEB-BA70-4789-9954-A1E66833D9A3}" presName="node" presStyleLbl="node1" presStyleIdx="6" presStyleCnt="7">
        <dgm:presLayoutVars>
          <dgm:bulletEnabled val="1"/>
        </dgm:presLayoutVars>
      </dgm:prSet>
      <dgm:spPr/>
    </dgm:pt>
  </dgm:ptLst>
  <dgm:cxnLst>
    <dgm:cxn modelId="{79333E00-291F-4EC0-9002-486861359C0F}" type="presOf" srcId="{6A4CECC6-9A03-4EC9-805B-843BAACDBE46}" destId="{DC1A351F-E0CD-4AE9-A01E-4B0B09802362}" srcOrd="0" destOrd="0" presId="urn:microsoft.com/office/officeart/2005/8/layout/default"/>
    <dgm:cxn modelId="{5CFC9C0B-EBCC-4FD5-A59C-7017D2F68874}" srcId="{6A4CECC6-9A03-4EC9-805B-843BAACDBE46}" destId="{768DB6DB-00AB-4F29-9425-3E8F0A5CCF6F}" srcOrd="2" destOrd="0" parTransId="{963B63DE-BAB1-44A6-A51D-20AC88E5FD1B}" sibTransId="{84C5F821-70BB-4021-B7B6-6BF7AF02AAEE}"/>
    <dgm:cxn modelId="{BC0E652B-2C44-4561-B927-4000412E8CE8}" srcId="{1D229DC2-1488-466C-9A1B-0CC3A2C653BB}" destId="{3E852530-6D54-47B2-866E-DD4A25ABB0D2}" srcOrd="0" destOrd="0" parTransId="{6EB2B79D-FD03-4930-A0A7-5CE19B8FE5D5}" sibTransId="{4FC1B92E-CFA9-4325-86E4-2F9C675F6554}"/>
    <dgm:cxn modelId="{C3B83E2F-AED1-413E-8949-01406769B338}" srcId="{0496820E-BF62-4E19-9945-5CBDE57E9D18}" destId="{EE9DDB8E-4167-4482-BF72-84EA833276B9}" srcOrd="0" destOrd="0" parTransId="{12C57BC1-151F-4119-9CE3-81DB2E02C471}" sibTransId="{ADADC839-BC75-45D1-8361-9A132BFCBDEA}"/>
    <dgm:cxn modelId="{9A49D63B-074D-46A3-BE54-C24CDF5C125F}" type="presOf" srcId="{445C397F-DDB5-4DFD-89F8-64FED6D36431}" destId="{8E103131-4DE3-475E-A7BB-E152773FED12}" srcOrd="0" destOrd="1" presId="urn:microsoft.com/office/officeart/2005/8/layout/default"/>
    <dgm:cxn modelId="{E939633D-5691-48C7-ACF3-24A8CE45627B}" type="presOf" srcId="{BC5C6F19-1A54-4DC9-A374-C83ACF91A497}" destId="{1CAAB322-314F-4A37-84CB-F4DD8B24D4FD}" srcOrd="0" destOrd="0" presId="urn:microsoft.com/office/officeart/2005/8/layout/default"/>
    <dgm:cxn modelId="{76BE503E-197B-458A-8D58-344AC4627614}" srcId="{3D3AC6EF-38E4-4C84-A69C-BA5ABF095A35}" destId="{445C397F-DDB5-4DFD-89F8-64FED6D36431}" srcOrd="0" destOrd="0" parTransId="{128942C3-9DD5-44B6-9B76-6A8C2B350BED}" sibTransId="{F1D3D0F9-7A58-47B0-B6CF-79991167FE21}"/>
    <dgm:cxn modelId="{4DDF0A40-AF32-4C32-99BD-BD68E53861F7}" srcId="{768DB6DB-00AB-4F29-9425-3E8F0A5CCF6F}" destId="{A9918EBA-489C-4C60-BE2B-6E9387D65DF0}" srcOrd="0" destOrd="0" parTransId="{3F4AFC59-DA96-4BCC-BF12-3082A2463D00}" sibTransId="{321C71D7-5A84-4FEC-91C4-9819F7A4D42D}"/>
    <dgm:cxn modelId="{6D23FE5C-79FF-404C-A753-42E4790AFD12}" srcId="{9C770FEB-BA70-4789-9954-A1E66833D9A3}" destId="{408F57FA-FFBD-4DDC-ACF5-01558388A131}" srcOrd="0" destOrd="0" parTransId="{4E475276-A57C-4A1A-87CC-271D9B5C4668}" sibTransId="{8CF56B4D-63D4-49D6-A601-5A41042E5048}"/>
    <dgm:cxn modelId="{627C425E-C67A-4CED-AD58-469B42545B63}" srcId="{EB8CED18-4F3D-4D95-A56A-2A10D670BDE6}" destId="{C40A534A-AFB6-4115-B18B-31ABCF940B05}" srcOrd="0" destOrd="0" parTransId="{FADAEFE7-C3F1-4DD0-A313-FF2401298CDF}" sibTransId="{11D197BA-769E-43DD-B83E-2863642B12CD}"/>
    <dgm:cxn modelId="{91AF5445-1C24-4903-8DD8-325BEA6E4981}" type="presOf" srcId="{EB8CED18-4F3D-4D95-A56A-2A10D670BDE6}" destId="{19F4AE96-AF79-48D0-B239-D05E5955FFC4}" srcOrd="0" destOrd="0" presId="urn:microsoft.com/office/officeart/2005/8/layout/default"/>
    <dgm:cxn modelId="{DEDE734F-B86D-4906-89B6-1DF90F7B8768}" type="presOf" srcId="{0496820E-BF62-4E19-9945-5CBDE57E9D18}" destId="{166F52C1-72EA-4235-B81C-8485F91CDD81}" srcOrd="0" destOrd="0" presId="urn:microsoft.com/office/officeart/2005/8/layout/default"/>
    <dgm:cxn modelId="{7F688258-1075-4710-85C0-571564D16343}" type="presOf" srcId="{3E852530-6D54-47B2-866E-DD4A25ABB0D2}" destId="{C4AC0C00-F018-4C60-AC5E-C334BA38BA78}" srcOrd="0" destOrd="1" presId="urn:microsoft.com/office/officeart/2005/8/layout/default"/>
    <dgm:cxn modelId="{9083C878-6A61-4C39-92ED-F2C614B23F18}" type="presOf" srcId="{2E0085A3-9172-42CB-944E-DA46800FC445}" destId="{1CAAB322-314F-4A37-84CB-F4DD8B24D4FD}" srcOrd="0" destOrd="1" presId="urn:microsoft.com/office/officeart/2005/8/layout/default"/>
    <dgm:cxn modelId="{72C55A7F-AA18-413A-9A7D-6E09E7D54E2B}" srcId="{6A4CECC6-9A03-4EC9-805B-843BAACDBE46}" destId="{9C770FEB-BA70-4789-9954-A1E66833D9A3}" srcOrd="6" destOrd="0" parTransId="{CC9F16A9-A8B9-49E0-83CC-A159008403C0}" sibTransId="{24343086-3E3A-4A81-80B8-2337E2DF5DAB}"/>
    <dgm:cxn modelId="{915A9286-F1F7-4697-AA72-5DB9613E6711}" type="presOf" srcId="{768DB6DB-00AB-4F29-9425-3E8F0A5CCF6F}" destId="{69649F8B-CCA8-45B4-BC0B-8DD6C76C5A7E}" srcOrd="0" destOrd="0" presId="urn:microsoft.com/office/officeart/2005/8/layout/default"/>
    <dgm:cxn modelId="{72B5EC88-CEC6-4988-BD86-9AD930184847}" type="presOf" srcId="{C40A534A-AFB6-4115-B18B-31ABCF940B05}" destId="{19F4AE96-AF79-48D0-B239-D05E5955FFC4}" srcOrd="0" destOrd="1" presId="urn:microsoft.com/office/officeart/2005/8/layout/default"/>
    <dgm:cxn modelId="{C75FB492-C5AD-40D6-BCD2-729655B68382}" srcId="{6A4CECC6-9A03-4EC9-805B-843BAACDBE46}" destId="{EB8CED18-4F3D-4D95-A56A-2A10D670BDE6}" srcOrd="5" destOrd="0" parTransId="{9EED08E8-B9F7-454E-AA7C-113C130E69DC}" sibTransId="{6A8F1F70-64A5-43C2-A58C-9FDD1F51A630}"/>
    <dgm:cxn modelId="{12BC44A8-8554-4D3B-A173-979F288FA2BA}" type="presOf" srcId="{9C770FEB-BA70-4789-9954-A1E66833D9A3}" destId="{7BFFF071-DED1-45A3-8D51-21F559C7AA25}" srcOrd="0" destOrd="0" presId="urn:microsoft.com/office/officeart/2005/8/layout/default"/>
    <dgm:cxn modelId="{E34928AB-42F8-4397-AE48-DE8F825B1418}" type="presOf" srcId="{408F57FA-FFBD-4DDC-ACF5-01558388A131}" destId="{7BFFF071-DED1-45A3-8D51-21F559C7AA25}" srcOrd="0" destOrd="1" presId="urn:microsoft.com/office/officeart/2005/8/layout/default"/>
    <dgm:cxn modelId="{00F0C0C0-DDC6-4F47-941F-CA6EC3E47BA1}" srcId="{6A4CECC6-9A03-4EC9-805B-843BAACDBE46}" destId="{0496820E-BF62-4E19-9945-5CBDE57E9D18}" srcOrd="1" destOrd="0" parTransId="{A1F41379-FC8B-4086-85BA-285F7E94FF5E}" sibTransId="{182155BF-59DF-4B01-BE91-1C385252F5F7}"/>
    <dgm:cxn modelId="{FC2AA9C4-5E53-47B2-98AB-F380B0B640D5}" type="presOf" srcId="{3D3AC6EF-38E4-4C84-A69C-BA5ABF095A35}" destId="{8E103131-4DE3-475E-A7BB-E152773FED12}" srcOrd="0" destOrd="0" presId="urn:microsoft.com/office/officeart/2005/8/layout/default"/>
    <dgm:cxn modelId="{F57D7CD7-3B25-4B72-9584-E5EE580796E3}" srcId="{BC5C6F19-1A54-4DC9-A374-C83ACF91A497}" destId="{2E0085A3-9172-42CB-944E-DA46800FC445}" srcOrd="0" destOrd="0" parTransId="{EDC6CC25-E335-429D-8F43-B54A2B2AC601}" sibTransId="{AF2C568B-88B8-41E9-9CC9-074650B28658}"/>
    <dgm:cxn modelId="{B9C83EDA-4864-44B1-9759-2962D171C04C}" srcId="{6A4CECC6-9A03-4EC9-805B-843BAACDBE46}" destId="{1D229DC2-1488-466C-9A1B-0CC3A2C653BB}" srcOrd="4" destOrd="0" parTransId="{E855813C-8563-4D8B-95AA-8D146166DB5C}" sibTransId="{98BA9392-2C20-4017-AD05-1F3ACF5E3268}"/>
    <dgm:cxn modelId="{B2ACF1E1-4A89-4F01-8582-4704942BCB7A}" srcId="{6A4CECC6-9A03-4EC9-805B-843BAACDBE46}" destId="{3D3AC6EF-38E4-4C84-A69C-BA5ABF095A35}" srcOrd="0" destOrd="0" parTransId="{95C10523-C321-4C1E-86EA-18A55C38170B}" sibTransId="{371969E3-A99E-4B51-9CEA-EFC698183E77}"/>
    <dgm:cxn modelId="{7F44B4E4-AAE8-4364-A7A5-42B183E71A2C}" type="presOf" srcId="{EE9DDB8E-4167-4482-BF72-84EA833276B9}" destId="{166F52C1-72EA-4235-B81C-8485F91CDD81}" srcOrd="0" destOrd="1" presId="urn:microsoft.com/office/officeart/2005/8/layout/default"/>
    <dgm:cxn modelId="{1B5A85EB-082A-4DA5-8454-1D6380A321E3}" type="presOf" srcId="{A9918EBA-489C-4C60-BE2B-6E9387D65DF0}" destId="{69649F8B-CCA8-45B4-BC0B-8DD6C76C5A7E}" srcOrd="0" destOrd="1" presId="urn:microsoft.com/office/officeart/2005/8/layout/default"/>
    <dgm:cxn modelId="{635DC1ED-A970-420B-92E6-254CF606F564}" srcId="{6A4CECC6-9A03-4EC9-805B-843BAACDBE46}" destId="{BC5C6F19-1A54-4DC9-A374-C83ACF91A497}" srcOrd="3" destOrd="0" parTransId="{3E3C6E06-1F21-4BC0-9B49-234EC7D60907}" sibTransId="{0B8C378A-7452-4716-8F78-779762EFB00F}"/>
    <dgm:cxn modelId="{83A06BFD-5895-4162-8C94-906AB5ABC73B}" type="presOf" srcId="{1D229DC2-1488-466C-9A1B-0CC3A2C653BB}" destId="{C4AC0C00-F018-4C60-AC5E-C334BA38BA78}" srcOrd="0" destOrd="0" presId="urn:microsoft.com/office/officeart/2005/8/layout/default"/>
    <dgm:cxn modelId="{226274C5-7F66-45F3-BCF6-2E4FE5298A2A}" type="presParOf" srcId="{DC1A351F-E0CD-4AE9-A01E-4B0B09802362}" destId="{8E103131-4DE3-475E-A7BB-E152773FED12}" srcOrd="0" destOrd="0" presId="urn:microsoft.com/office/officeart/2005/8/layout/default"/>
    <dgm:cxn modelId="{BDF1C0C7-BA64-4851-9C0C-4A88D6E82BBD}" type="presParOf" srcId="{DC1A351F-E0CD-4AE9-A01E-4B0B09802362}" destId="{A00B590E-5095-4134-A873-7F11515D0E99}" srcOrd="1" destOrd="0" presId="urn:microsoft.com/office/officeart/2005/8/layout/default"/>
    <dgm:cxn modelId="{4CD0EC06-E63A-471E-8920-9A1C148DE437}" type="presParOf" srcId="{DC1A351F-E0CD-4AE9-A01E-4B0B09802362}" destId="{166F52C1-72EA-4235-B81C-8485F91CDD81}" srcOrd="2" destOrd="0" presId="urn:microsoft.com/office/officeart/2005/8/layout/default"/>
    <dgm:cxn modelId="{AE2F8E4A-3572-4284-B0A2-DE7051B2B28B}" type="presParOf" srcId="{DC1A351F-E0CD-4AE9-A01E-4B0B09802362}" destId="{50EB255C-64C8-4193-A53A-E0C664F613A4}" srcOrd="3" destOrd="0" presId="urn:microsoft.com/office/officeart/2005/8/layout/default"/>
    <dgm:cxn modelId="{54521443-44E9-4CBC-9AF3-BD386C0557D0}" type="presParOf" srcId="{DC1A351F-E0CD-4AE9-A01E-4B0B09802362}" destId="{69649F8B-CCA8-45B4-BC0B-8DD6C76C5A7E}" srcOrd="4" destOrd="0" presId="urn:microsoft.com/office/officeart/2005/8/layout/default"/>
    <dgm:cxn modelId="{0237D01F-6F18-4CB8-8B51-F8A8EF1DBE77}" type="presParOf" srcId="{DC1A351F-E0CD-4AE9-A01E-4B0B09802362}" destId="{3B5F81A1-3B5C-4206-B52D-338409DFFF0E}" srcOrd="5" destOrd="0" presId="urn:microsoft.com/office/officeart/2005/8/layout/default"/>
    <dgm:cxn modelId="{CEE4EB88-7EA0-42DC-BB4A-3AF5E52FB546}" type="presParOf" srcId="{DC1A351F-E0CD-4AE9-A01E-4B0B09802362}" destId="{1CAAB322-314F-4A37-84CB-F4DD8B24D4FD}" srcOrd="6" destOrd="0" presId="urn:microsoft.com/office/officeart/2005/8/layout/default"/>
    <dgm:cxn modelId="{DBE5CD0A-2AC1-41A5-B6B0-63177208E8A4}" type="presParOf" srcId="{DC1A351F-E0CD-4AE9-A01E-4B0B09802362}" destId="{163CA5D8-EEE2-491F-8851-0E95B069C32F}" srcOrd="7" destOrd="0" presId="urn:microsoft.com/office/officeart/2005/8/layout/default"/>
    <dgm:cxn modelId="{B6004859-4AF1-4E00-809E-67BD17A92AB6}" type="presParOf" srcId="{DC1A351F-E0CD-4AE9-A01E-4B0B09802362}" destId="{C4AC0C00-F018-4C60-AC5E-C334BA38BA78}" srcOrd="8" destOrd="0" presId="urn:microsoft.com/office/officeart/2005/8/layout/default"/>
    <dgm:cxn modelId="{0C9CCE77-42CE-4074-B828-0C4CA83A5B06}" type="presParOf" srcId="{DC1A351F-E0CD-4AE9-A01E-4B0B09802362}" destId="{2B55C89F-EA20-41BC-9F8A-00D0697DE7B2}" srcOrd="9" destOrd="0" presId="urn:microsoft.com/office/officeart/2005/8/layout/default"/>
    <dgm:cxn modelId="{0FCA7097-A28C-47C2-BB8B-479D5DF58793}" type="presParOf" srcId="{DC1A351F-E0CD-4AE9-A01E-4B0B09802362}" destId="{19F4AE96-AF79-48D0-B239-D05E5955FFC4}" srcOrd="10" destOrd="0" presId="urn:microsoft.com/office/officeart/2005/8/layout/default"/>
    <dgm:cxn modelId="{057E6D4E-27E9-4546-AD00-2DBD988168DE}" type="presParOf" srcId="{DC1A351F-E0CD-4AE9-A01E-4B0B09802362}" destId="{95C9936F-E598-4B04-B71F-5A6A05E69421}" srcOrd="11" destOrd="0" presId="urn:microsoft.com/office/officeart/2005/8/layout/default"/>
    <dgm:cxn modelId="{9B32C7E5-BBBD-4FAA-8168-DB2F45E4730A}" type="presParOf" srcId="{DC1A351F-E0CD-4AE9-A01E-4B0B09802362}" destId="{7BFFF071-DED1-45A3-8D51-21F559C7AA25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03131-4DE3-475E-A7BB-E152773FED12}">
      <dsp:nvSpPr>
        <dsp:cNvPr id="0" name=""/>
        <dsp:cNvSpPr/>
      </dsp:nvSpPr>
      <dsp:spPr>
        <a:xfrm>
          <a:off x="3249" y="58890"/>
          <a:ext cx="2577622" cy="15465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Turning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to remove material from the outside diameter of a workpiece to obtain a finished surface. </a:t>
          </a:r>
        </a:p>
      </dsp:txBody>
      <dsp:txXfrm>
        <a:off x="3249" y="58890"/>
        <a:ext cx="2577622" cy="1546573"/>
      </dsp:txXfrm>
    </dsp:sp>
    <dsp:sp modelId="{166F52C1-72EA-4235-B81C-8485F91CDD81}">
      <dsp:nvSpPr>
        <dsp:cNvPr id="0" name=""/>
        <dsp:cNvSpPr/>
      </dsp:nvSpPr>
      <dsp:spPr>
        <a:xfrm>
          <a:off x="2838634" y="58890"/>
          <a:ext cx="2577622" cy="15465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Facing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to produce a flat surface at the end of the workpiece or for making face grooves. </a:t>
          </a:r>
        </a:p>
      </dsp:txBody>
      <dsp:txXfrm>
        <a:off x="2838634" y="58890"/>
        <a:ext cx="2577622" cy="1546573"/>
      </dsp:txXfrm>
    </dsp:sp>
    <dsp:sp modelId="{69649F8B-CCA8-45B4-BC0B-8DD6C76C5A7E}">
      <dsp:nvSpPr>
        <dsp:cNvPr id="0" name=""/>
        <dsp:cNvSpPr/>
      </dsp:nvSpPr>
      <dsp:spPr>
        <a:xfrm>
          <a:off x="5674019" y="58890"/>
          <a:ext cx="2577622" cy="154657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Boring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to enlarge a hole or cylindrical cavity made by a previous process or to produce circular internal grooves.</a:t>
          </a:r>
        </a:p>
      </dsp:txBody>
      <dsp:txXfrm>
        <a:off x="5674019" y="58890"/>
        <a:ext cx="2577622" cy="1546573"/>
      </dsp:txXfrm>
    </dsp:sp>
    <dsp:sp modelId="{1CAAB322-314F-4A37-84CB-F4DD8B24D4FD}">
      <dsp:nvSpPr>
        <dsp:cNvPr id="0" name=""/>
        <dsp:cNvSpPr/>
      </dsp:nvSpPr>
      <dsp:spPr>
        <a:xfrm>
          <a:off x="8509404" y="58890"/>
          <a:ext cx="2577622" cy="15465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Drilling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to produce a hole on the work piece.</a:t>
          </a:r>
        </a:p>
      </dsp:txBody>
      <dsp:txXfrm>
        <a:off x="8509404" y="58890"/>
        <a:ext cx="2577622" cy="1546573"/>
      </dsp:txXfrm>
    </dsp:sp>
    <dsp:sp modelId="{C4AC0C00-F018-4C60-AC5E-C334BA38BA78}">
      <dsp:nvSpPr>
        <dsp:cNvPr id="0" name=""/>
        <dsp:cNvSpPr/>
      </dsp:nvSpPr>
      <dsp:spPr>
        <a:xfrm>
          <a:off x="1420941" y="1863226"/>
          <a:ext cx="2577622" cy="154657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Reaming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to finishing the drilled hole. </a:t>
          </a:r>
        </a:p>
      </dsp:txBody>
      <dsp:txXfrm>
        <a:off x="1420941" y="1863226"/>
        <a:ext cx="2577622" cy="1546573"/>
      </dsp:txXfrm>
    </dsp:sp>
    <dsp:sp modelId="{19F4AE96-AF79-48D0-B239-D05E5955FFC4}">
      <dsp:nvSpPr>
        <dsp:cNvPr id="0" name=""/>
        <dsp:cNvSpPr/>
      </dsp:nvSpPr>
      <dsp:spPr>
        <a:xfrm>
          <a:off x="4256326" y="1863226"/>
          <a:ext cx="2577622" cy="15465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Threading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to produce external or internal threads on the work piece. </a:t>
          </a:r>
        </a:p>
      </dsp:txBody>
      <dsp:txXfrm>
        <a:off x="4256326" y="1863226"/>
        <a:ext cx="2577622" cy="1546573"/>
      </dsp:txXfrm>
    </dsp:sp>
    <dsp:sp modelId="{7BFFF071-DED1-45A3-8D51-21F559C7AA25}">
      <dsp:nvSpPr>
        <dsp:cNvPr id="0" name=""/>
        <dsp:cNvSpPr/>
      </dsp:nvSpPr>
      <dsp:spPr>
        <a:xfrm>
          <a:off x="7091711" y="1863226"/>
          <a:ext cx="2577622" cy="15465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Knurling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to produce a regularly shaped roughness on the workpiece.</a:t>
          </a:r>
        </a:p>
      </dsp:txBody>
      <dsp:txXfrm>
        <a:off x="7091711" y="1863226"/>
        <a:ext cx="2577622" cy="15465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Wednesday, July 20,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73463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738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05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30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36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5182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4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023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40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8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84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Wednesday, July 20,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21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548BD2-547D-3B23-1D45-6DBF9A26A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4" y="1051551"/>
            <a:ext cx="3565524" cy="2384898"/>
          </a:xfrm>
        </p:spPr>
        <p:txBody>
          <a:bodyPr anchor="b">
            <a:normAutofit/>
          </a:bodyPr>
          <a:lstStyle/>
          <a:p>
            <a:r>
              <a:rPr lang="en-US" sz="4800" dirty="0"/>
              <a:t>Lathe Machine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142C3-67D6-FB8C-7F93-978B9FD0F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569008"/>
            <a:ext cx="3565525" cy="1731656"/>
          </a:xfrm>
        </p:spPr>
        <p:txBody>
          <a:bodyPr>
            <a:normAutofit/>
          </a:bodyPr>
          <a:lstStyle/>
          <a:p>
            <a:endParaRPr lang="en-US" sz="2000">
              <a:solidFill>
                <a:schemeClr val="tx1">
                  <a:alpha val="60000"/>
                </a:schemeClr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92A8CB-0B0A-43A5-86F4-712B0C469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41850" y="444676"/>
            <a:ext cx="667802" cy="631474"/>
            <a:chOff x="10478914" y="1506691"/>
            <a:chExt cx="667802" cy="63147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C63B2AC-3D19-416D-A37F-2DDA8A3651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A474391-1271-45F9-A39C-8641371AB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CNC lathe processing">
            <a:extLst>
              <a:ext uri="{FF2B5EF4-FFF2-40B4-BE49-F238E27FC236}">
                <a16:creationId xmlns:a16="http://schemas.microsoft.com/office/drawing/2014/main" id="{C7C75DAF-D10E-A03B-DD67-B1B019526B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2" r="-1" b="-1"/>
          <a:stretch/>
        </p:blipFill>
        <p:spPr>
          <a:xfrm>
            <a:off x="4743450" y="10"/>
            <a:ext cx="7448551" cy="6857990"/>
          </a:xfrm>
          <a:custGeom>
            <a:avLst/>
            <a:gdLst/>
            <a:ahLst/>
            <a:cxnLst/>
            <a:rect l="l" t="t" r="r" b="b"/>
            <a:pathLst>
              <a:path w="7448551" h="6858000">
                <a:moveTo>
                  <a:pt x="0" y="0"/>
                </a:moveTo>
                <a:lnTo>
                  <a:pt x="7448551" y="0"/>
                </a:lnTo>
                <a:lnTo>
                  <a:pt x="74485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1AC6C06-99FE-4BA1-BC82-8406A424C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AEC842D-C905-4DEA-B1C3-CA51995C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1219" y="5433223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76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65E8-4CF9-FD13-F999-ABCF8C210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7DAA9-0F70-4369-525B-C19B2150A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9458A3-DB06-4354-FBF6-CF0AF8A9C6D5}"/>
              </a:ext>
            </a:extLst>
          </p:cNvPr>
          <p:cNvSpPr txBox="1"/>
          <p:nvPr/>
        </p:nvSpPr>
        <p:spPr>
          <a:xfrm>
            <a:off x="1039091" y="2274838"/>
            <a:ext cx="101415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Lathe is a machine, which removes the metal from a piece of work to the required shape and size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Lathe is one of the most important machine tools in the metal working industry. A lathe operates on the principle of a rotating workpiece and a fixed cutting tool.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cutting tool is fed into the workpiece, which rotates about its own axis causing the workpiece to be formed to the desired shape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Function of Lathe is to remove excess material in the form of chips by rotating the work piece against a stationary cutting tool</a:t>
            </a:r>
          </a:p>
        </p:txBody>
      </p:sp>
    </p:spTree>
    <p:extLst>
      <p:ext uri="{BB962C8B-B14F-4D97-AF65-F5344CB8AC3E}">
        <p14:creationId xmlns:p14="http://schemas.microsoft.com/office/powerpoint/2010/main" val="3065316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F280-5114-42C5-C6C0-6ED273440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Parts of Lathe Machine: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5FFD6-A3A3-47C2-6471-9147C3B1E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Bed:-Supports all major components</a:t>
            </a:r>
          </a:p>
          <a:p>
            <a:r>
              <a:rPr lang="en-US" sz="3200" dirty="0"/>
              <a:t>Head Stock:-</a:t>
            </a:r>
            <a:r>
              <a:rPr lang="en-US" sz="2800" dirty="0"/>
              <a:t>Holds the jaws for the work piece, supplies power to the jaws and has various drive speeds</a:t>
            </a:r>
            <a:endParaRPr lang="en-US" sz="3200" dirty="0"/>
          </a:p>
          <a:p>
            <a:r>
              <a:rPr lang="en-US" sz="3200" dirty="0"/>
              <a:t>Tail Stock:</a:t>
            </a:r>
            <a:r>
              <a:rPr lang="en-US" sz="2800" dirty="0"/>
              <a:t>– supports the other end of the workpiece</a:t>
            </a:r>
            <a:endParaRPr lang="en-US" sz="3200" dirty="0"/>
          </a:p>
          <a:p>
            <a:r>
              <a:rPr lang="en-US" sz="3200" dirty="0"/>
              <a:t>Carriage:- </a:t>
            </a:r>
            <a:r>
              <a:rPr lang="en-US" sz="2800" dirty="0"/>
              <a:t>: slides along the ways and consists of the cross-slide, tool post, apron</a:t>
            </a:r>
            <a:endParaRPr lang="en-US" sz="3200" dirty="0"/>
          </a:p>
          <a:p>
            <a:r>
              <a:rPr lang="en-US" sz="3200" dirty="0"/>
              <a:t>Legs :-Support the entire load of the machine</a:t>
            </a:r>
          </a:p>
        </p:txBody>
      </p:sp>
    </p:spTree>
    <p:extLst>
      <p:ext uri="{BB962C8B-B14F-4D97-AF65-F5344CB8AC3E}">
        <p14:creationId xmlns:p14="http://schemas.microsoft.com/office/powerpoint/2010/main" val="232342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D9B6E-E161-90D8-C424-443A26D97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1A77F36-D1F6-CA8A-D9BC-68079DCEF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537" y="1881275"/>
            <a:ext cx="11372831" cy="49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91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C69B3F-488E-E338-8917-FE9677E44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7308850" cy="9864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Lathe Operations: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392DC7-0988-443B-A0D0-E726C7DB6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83435"/>
            <a:ext cx="12192000" cy="4774564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C4A0F6-D50F-BF3C-C11A-4A71311208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560820"/>
              </p:ext>
            </p:extLst>
          </p:nvPr>
        </p:nvGraphicFramePr>
        <p:xfrm>
          <a:off x="550863" y="2624135"/>
          <a:ext cx="11090276" cy="3468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1877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267E3-D513-781E-36A0-FA966C74C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Lathe Machine Operations: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A908405-857E-EB97-0897-016E7298E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72D45E-A98C-E1CD-53EA-DD9F95053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38" y="1683657"/>
            <a:ext cx="11090274" cy="440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29654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AnalogousFromDarkSeedLeftStep">
      <a:dk1>
        <a:srgbClr val="000000"/>
      </a:dk1>
      <a:lt1>
        <a:srgbClr val="FFFFFF"/>
      </a:lt1>
      <a:dk2>
        <a:srgbClr val="222F3C"/>
      </a:dk2>
      <a:lt2>
        <a:srgbClr val="E8E7E2"/>
      </a:lt2>
      <a:accent1>
        <a:srgbClr val="3549DA"/>
      </a:accent1>
      <a:accent2>
        <a:srgbClr val="247CC9"/>
      </a:accent2>
      <a:accent3>
        <a:srgbClr val="2EB5BC"/>
      </a:accent3>
      <a:accent4>
        <a:srgbClr val="21BB82"/>
      </a:accent4>
      <a:accent5>
        <a:srgbClr val="2EBC4D"/>
      </a:accent5>
      <a:accent6>
        <a:srgbClr val="40BB21"/>
      </a:accent6>
      <a:hlink>
        <a:srgbClr val="319356"/>
      </a:hlink>
      <a:folHlink>
        <a:srgbClr val="7F7F7F"/>
      </a:folHlink>
    </a:clrScheme>
    <a:fontScheme name="Float">
      <a:majorFont>
        <a:latin typeface="Sitka Heading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280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Sitka Heading</vt:lpstr>
      <vt:lpstr>Source Sans Pro</vt:lpstr>
      <vt:lpstr>3DFloatVTI</vt:lpstr>
      <vt:lpstr>Lathe Machine</vt:lpstr>
      <vt:lpstr>Definition:</vt:lpstr>
      <vt:lpstr>Main Parts of Lathe Machine:</vt:lpstr>
      <vt:lpstr>PowerPoint Presentation</vt:lpstr>
      <vt:lpstr>Lathe Operations:</vt:lpstr>
      <vt:lpstr>Lathe Machine Operations: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Lathe Machine</dc:title>
  <dc:creator>Svastik   Kanwar</dc:creator>
  <cp:lastModifiedBy>Svastik   Kanwar</cp:lastModifiedBy>
  <cp:revision>10</cp:revision>
  <dcterms:created xsi:type="dcterms:W3CDTF">2022-07-20T06:05:43Z</dcterms:created>
  <dcterms:modified xsi:type="dcterms:W3CDTF">2022-07-20T07:07:48Z</dcterms:modified>
</cp:coreProperties>
</file>